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1"/>
  </p:notesMasterIdLst>
  <p:handoutMasterIdLst>
    <p:handoutMasterId r:id="rId62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426" r:id="rId21"/>
    <p:sldId id="428" r:id="rId22"/>
    <p:sldId id="427" r:id="rId23"/>
    <p:sldId id="429" r:id="rId24"/>
    <p:sldId id="446" r:id="rId25"/>
    <p:sldId id="444" r:id="rId26"/>
    <p:sldId id="445" r:id="rId27"/>
    <p:sldId id="480" r:id="rId28"/>
    <p:sldId id="481" r:id="rId29"/>
    <p:sldId id="449" r:id="rId30"/>
    <p:sldId id="450" r:id="rId31"/>
    <p:sldId id="451" r:id="rId32"/>
    <p:sldId id="484" r:id="rId33"/>
    <p:sldId id="501" r:id="rId34"/>
    <p:sldId id="483" r:id="rId35"/>
    <p:sldId id="485" r:id="rId36"/>
    <p:sldId id="456" r:id="rId37"/>
    <p:sldId id="505" r:id="rId38"/>
    <p:sldId id="463" r:id="rId39"/>
    <p:sldId id="506" r:id="rId40"/>
    <p:sldId id="507" r:id="rId41"/>
    <p:sldId id="508" r:id="rId42"/>
    <p:sldId id="437" r:id="rId43"/>
    <p:sldId id="438" r:id="rId44"/>
    <p:sldId id="509" r:id="rId45"/>
    <p:sldId id="510" r:id="rId46"/>
    <p:sldId id="511" r:id="rId47"/>
    <p:sldId id="512" r:id="rId48"/>
    <p:sldId id="513" r:id="rId49"/>
    <p:sldId id="475" r:id="rId50"/>
    <p:sldId id="486" r:id="rId51"/>
    <p:sldId id="487" r:id="rId52"/>
    <p:sldId id="488" r:id="rId53"/>
    <p:sldId id="472" r:id="rId54"/>
    <p:sldId id="473" r:id="rId55"/>
    <p:sldId id="477" r:id="rId56"/>
    <p:sldId id="479" r:id="rId57"/>
    <p:sldId id="478" r:id="rId58"/>
    <p:sldId id="411" r:id="rId59"/>
    <p:sldId id="474" r:id="rId60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426"/>
            <p14:sldId id="428"/>
            <p14:sldId id="427"/>
            <p14:sldId id="429"/>
            <p14:sldId id="446"/>
            <p14:sldId id="444"/>
            <p14:sldId id="445"/>
            <p14:sldId id="480"/>
            <p14:sldId id="481"/>
            <p14:sldId id="449"/>
            <p14:sldId id="450"/>
            <p14:sldId id="451"/>
            <p14:sldId id="484"/>
            <p14:sldId id="501"/>
            <p14:sldId id="483"/>
            <p14:sldId id="485"/>
            <p14:sldId id="456"/>
            <p14:sldId id="505"/>
            <p14:sldId id="463"/>
            <p14:sldId id="506"/>
            <p14:sldId id="507"/>
            <p14:sldId id="508"/>
            <p14:sldId id="437"/>
            <p14:sldId id="438"/>
            <p14:sldId id="509"/>
            <p14:sldId id="510"/>
            <p14:sldId id="511"/>
            <p14:sldId id="512"/>
            <p14:sldId id="513"/>
            <p14:sldId id="475"/>
            <p14:sldId id="486"/>
            <p14:sldId id="487"/>
            <p14:sldId id="488"/>
            <p14:sldId id="472"/>
            <p14:sldId id="473"/>
            <p14:sldId id="477"/>
            <p14:sldId id="479"/>
            <p14:sldId id="478"/>
            <p14:sldId id="411"/>
            <p14:sldId id="4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3099" autoAdjust="0"/>
  </p:normalViewPr>
  <p:slideViewPr>
    <p:cSldViewPr snapToGrid="0" snapToObjects="1">
      <p:cViewPr varScale="1">
        <p:scale>
          <a:sx n="81" d="100"/>
          <a:sy n="81" d="100"/>
        </p:scale>
        <p:origin x="600" y="53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6940" y="1672"/>
    <p:text>consider making zoom to the transient in the sudden changes to show the delay of tracking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9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5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300" dirty="0"/>
              <a:t>Add something about the general intro?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6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.png"/><Relationship Id="rId10" Type="http://schemas.openxmlformats.org/officeDocument/2006/relationships/image" Target="../media/image43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Relationship Id="rId9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3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3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rmofisher.com/blog/mining/mining-metals-for-a-renewable-energy-future/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879832"/>
                  </p:ext>
                </p:extLst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106250" r="-100244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209524" r="-100244" b="-5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309524" r="-100244" b="-4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E169181D-C533-49C0-921E-BDFF81B1D7F2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Output capacitor</a:t>
            </a:r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24E07-9FD5-4AC5-826C-6C58222A5896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Input capacitor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510DE115-C697-4BAB-A570-EB0D637128C7}"/>
              </a:ext>
            </a:extLst>
          </p:cNvPr>
          <p:cNvSpPr txBox="1"/>
          <p:nvPr/>
        </p:nvSpPr>
        <p:spPr>
          <a:xfrm>
            <a:off x="489020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Inductor</a:t>
            </a:r>
          </a:p>
        </p:txBody>
      </p:sp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EC49DBD-545D-41E3-A961-56072B9A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0579"/>
            <a:ext cx="4666990" cy="34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2094634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420607" y="1670676"/>
            <a:ext cx="1550025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59998" y="4485503"/>
            <a:ext cx="672999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8" y="5449331"/>
            <a:ext cx="7767959" cy="705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E028F795-0B51-441A-AB7D-244E34B1CB1D}"/>
              </a:ext>
            </a:extLst>
          </p:cNvPr>
          <p:cNvSpPr txBox="1"/>
          <p:nvPr/>
        </p:nvSpPr>
        <p:spPr>
          <a:xfrm>
            <a:off x="587374" y="2752615"/>
            <a:ext cx="2870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Isolation gap.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23A0E08-58D5-4A2D-A755-A7F5784F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51DFC5F-46D6-47CE-9296-89D58B140901}"/>
              </a:ext>
            </a:extLst>
          </p:cNvPr>
          <p:cNvSpPr/>
          <p:nvPr/>
        </p:nvSpPr>
        <p:spPr>
          <a:xfrm>
            <a:off x="10086979" y="2114510"/>
            <a:ext cx="688114" cy="376730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BB31999-E2EA-4716-A95F-0947DEDBE22E}"/>
              </a:ext>
            </a:extLst>
          </p:cNvPr>
          <p:cNvSpPr/>
          <p:nvPr/>
        </p:nvSpPr>
        <p:spPr>
          <a:xfrm>
            <a:off x="522801" y="2684844"/>
            <a:ext cx="2436709" cy="47745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7639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59" y="927308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</a:t>
            </a:r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read too fast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97" y="1472239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636898" y="5681817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806956"/>
            <a:ext cx="7053518" cy="5919521"/>
          </a:xfrm>
          <a:prstGeom prst="rect">
            <a:avLst/>
          </a:prstGeom>
        </p:spPr>
      </p:pic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93624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667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03004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9054" y="1841909"/>
            <a:ext cx="5883091" cy="4002429"/>
            <a:chOff x="101677" y="1980892"/>
            <a:chExt cx="5883091" cy="400242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b="16992"/>
            <a:stretch/>
          </p:blipFill>
          <p:spPr>
            <a:xfrm>
              <a:off x="101677" y="1980892"/>
              <a:ext cx="5883091" cy="3585941"/>
            </a:xfrm>
            <a:prstGeom prst="rect">
              <a:avLst/>
            </a:prstGeom>
          </p:spPr>
        </p:pic>
        <p:sp>
          <p:nvSpPr>
            <p:cNvPr id="10" name="Tekstfelt 3"/>
            <p:cNvSpPr txBox="1"/>
            <p:nvPr/>
          </p:nvSpPr>
          <p:spPr>
            <a:xfrm>
              <a:off x="4647640" y="5644767"/>
              <a:ext cx="80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[3]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5" name="Grupo 4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0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[3]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153948"/>
            <a:ext cx="5577464" cy="3600000"/>
          </a:xfrm>
          <a:prstGeom prst="rect">
            <a:avLst/>
          </a:prstGeom>
        </p:spPr>
      </p:pic>
      <p:sp>
        <p:nvSpPr>
          <p:cNvPr id="22" name="Tekstfelt 3"/>
          <p:cNvSpPr txBox="1"/>
          <p:nvPr/>
        </p:nvSpPr>
        <p:spPr>
          <a:xfrm>
            <a:off x="7684495" y="5759380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removed</a:t>
            </a:r>
          </a:p>
        </p:txBody>
      </p:sp>
    </p:spTree>
    <p:extLst>
      <p:ext uri="{BB962C8B-B14F-4D97-AF65-F5344CB8AC3E}">
        <p14:creationId xmlns:p14="http://schemas.microsoft.com/office/powerpoint/2010/main" val="204837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2911202"/>
            <a:ext cx="3395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good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bad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did we learn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5410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US" dirty="0">
                <a:hlinkClick r:id="rId3"/>
              </a:rPr>
              <a:t>http://www.safegardgroup.com/blog/2017/07/27/solar-panel-disposal3/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</a:t>
            </a:r>
            <a:r>
              <a:rPr lang="en-GB" sz="1600" spc="300" dirty="0">
                <a:sym typeface="Wingdings" panose="05000000000000000000" pitchFamily="2" charset="2"/>
                <a:hlinkClick r:id="rId5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2391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265</TotalTime>
  <Words>1682</Words>
  <Application>Microsoft Office PowerPoint</Application>
  <PresentationFormat>Panorámica</PresentationFormat>
  <Paragraphs>632</Paragraphs>
  <Slides>59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5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Presentación de PowerPoint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Isolations</vt:lpstr>
      <vt:lpstr>Others</vt:lpstr>
      <vt:lpstr>Presentación de PowerPoint</vt:lpstr>
      <vt:lpstr>Perturb &amp; Observe technique</vt:lpstr>
      <vt:lpstr>Implementation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512</cp:revision>
  <cp:lastPrinted>2017-03-09T03:48:56Z</cp:lastPrinted>
  <dcterms:created xsi:type="dcterms:W3CDTF">2016-11-10T06:07:03Z</dcterms:created>
  <dcterms:modified xsi:type="dcterms:W3CDTF">2019-01-10T09:14:35Z</dcterms:modified>
</cp:coreProperties>
</file>